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Trebuchet MS" charset="1" panose="020B0603020202020204"/>
      <p:regular r:id="rId23"/>
    </p:embeddedFont>
    <p:embeddedFont>
      <p:font typeface="Trebuchet MS Bold" charset="1" panose="020B0703020202020204"/>
      <p:regular r:id="rId24"/>
    </p:embeddedFont>
    <p:embeddedFont>
      <p:font typeface="Trebuchet MS Italics" charset="1" panose="020B0603020202090204"/>
      <p:regular r:id="rId25"/>
    </p:embeddedFont>
    <p:embeddedFont>
      <p:font typeface="Trebuchet MS Bold Italics" charset="1" panose="020B0703020202090204"/>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https://github.com/ananth-1206/CD_06_Task-2_FrontEndhttps:/github.com/KODESHWARAN2002/CD1_06-Task2_FrontEndhttps:/github.com/samjoel2002/CD1_06_Task2_FrontEnd.githttps:/github.com/Vijayasuriyan1003/CD1_06_Task2_FrontEnd.git" TargetMode="External" Type="http://schemas.openxmlformats.org/officeDocument/2006/relationships/hyperlink"/><Relationship Id="rId5" Target="https://github.com/ananth-1206/CD_06_Task-2_FrontEndhttps:/github.com/KODESHWARAN2002/CD1_06-Task2_FrontEndhttps:/github.com/samjoel2002/CD1_06_Task2_FrontEnd.githttps:/github.com/Vijayasuriyan1003/CD1_06_Task2_FrontEnd.git" TargetMode="External" Type="http://schemas.openxmlformats.org/officeDocument/2006/relationships/hyperlink"/><Relationship Id="rId6" Target="https://github.com/ananth-1206/CD_06_Task-2_FrontEndhttps:/github.com/KODESHWARAN2002/CD1_06-Task2_FrontEndhttps:/github.com/samjoel2002/CD1_06_Task2_FrontEnd.githttps:/github.com/Vijayasuriyan1003/CD1_06_Task2_FrontEnd.git" TargetMode="External" Type="http://schemas.openxmlformats.org/officeDocument/2006/relationships/hyperlink"/><Relationship Id="rId7" Target="https://github.com/ananth-1206/CD_06_Task-2_FrontEndhttps:/github.com/KODESHWARAN2002/CD1_06-Task2_FrontEndhttps:/github.com/samjoel2002/CD1_06_Task2_FrontEnd.githttps:/github.com/Vijayasuriyan1003/CD1_06_Task2_FrontEnd.git"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80"/>
            <a:ext cx="18287998" cy="10270432"/>
          </a:xfrm>
          <a:custGeom>
            <a:avLst/>
            <a:gdLst/>
            <a:ahLst/>
            <a:cxnLst/>
            <a:rect r="r" b="b" t="t" l="l"/>
            <a:pathLst>
              <a:path h="10270432" w="18287998">
                <a:moveTo>
                  <a:pt x="0" y="0"/>
                </a:moveTo>
                <a:lnTo>
                  <a:pt x="18287998" y="0"/>
                </a:lnTo>
                <a:lnTo>
                  <a:pt x="18287998" y="10270432"/>
                </a:lnTo>
                <a:lnTo>
                  <a:pt x="0" y="10270432"/>
                </a:lnTo>
                <a:lnTo>
                  <a:pt x="0" y="0"/>
                </a:lnTo>
                <a:close/>
              </a:path>
            </a:pathLst>
          </a:custGeom>
          <a:blipFill>
            <a:blip r:embed="rId2"/>
            <a:stretch>
              <a:fillRect l="0" t="0" r="0" b="0"/>
            </a:stretch>
          </a:blipFill>
        </p:spPr>
      </p:sp>
      <p:sp>
        <p:nvSpPr>
          <p:cNvPr name="TextBox 3" id="3"/>
          <p:cNvSpPr txBox="true"/>
          <p:nvPr/>
        </p:nvSpPr>
        <p:spPr>
          <a:xfrm rot="0">
            <a:off x="668560" y="5311493"/>
            <a:ext cx="5956300" cy="2220595"/>
          </a:xfrm>
          <a:prstGeom prst="rect">
            <a:avLst/>
          </a:prstGeom>
        </p:spPr>
        <p:txBody>
          <a:bodyPr anchor="t" rtlCol="false" tIns="0" lIns="0" bIns="0" rIns="0">
            <a:spAutoFit/>
          </a:bodyPr>
          <a:lstStyle/>
          <a:p>
            <a:pPr algn="l">
              <a:lnSpc>
                <a:spcPts val="5759"/>
              </a:lnSpc>
            </a:pPr>
            <a:r>
              <a:rPr lang="en-US" sz="4800" spc="280">
                <a:solidFill>
                  <a:srgbClr val="223668"/>
                </a:solidFill>
                <a:latin typeface="Trebuchet MS Bold"/>
              </a:rPr>
              <a:t>CHAT APPLICATION</a:t>
            </a:r>
          </a:p>
          <a:p>
            <a:pPr algn="l">
              <a:lnSpc>
                <a:spcPts val="5759"/>
              </a:lnSpc>
            </a:pPr>
          </a:p>
          <a:p>
            <a:pPr algn="l">
              <a:lnSpc>
                <a:spcPts val="5759"/>
              </a:lnSpc>
            </a:pPr>
            <a:r>
              <a:rPr lang="en-US" sz="4800" spc="300">
                <a:solidFill>
                  <a:srgbClr val="223668"/>
                </a:solidFill>
                <a:latin typeface="Trebuchet MS Bold"/>
              </a:rPr>
              <a:t>Task - 1</a:t>
            </a:r>
          </a:p>
        </p:txBody>
      </p:sp>
      <p:sp>
        <p:nvSpPr>
          <p:cNvPr name="Freeform 4" id="4"/>
          <p:cNvSpPr/>
          <p:nvPr/>
        </p:nvSpPr>
        <p:spPr>
          <a:xfrm flipH="false" flipV="false" rot="0">
            <a:off x="7942398" y="0"/>
            <a:ext cx="10345600" cy="10037226"/>
          </a:xfrm>
          <a:custGeom>
            <a:avLst/>
            <a:gdLst/>
            <a:ahLst/>
            <a:cxnLst/>
            <a:rect r="r" b="b" t="t" l="l"/>
            <a:pathLst>
              <a:path h="10037226" w="10345600">
                <a:moveTo>
                  <a:pt x="0" y="0"/>
                </a:moveTo>
                <a:lnTo>
                  <a:pt x="10345600" y="0"/>
                </a:lnTo>
                <a:lnTo>
                  <a:pt x="10345600" y="10037226"/>
                </a:lnTo>
                <a:lnTo>
                  <a:pt x="0" y="10037226"/>
                </a:lnTo>
                <a:lnTo>
                  <a:pt x="0" y="0"/>
                </a:lnTo>
                <a:close/>
              </a:path>
            </a:pathLst>
          </a:custGeom>
          <a:blipFill>
            <a:blip r:embed="rId3"/>
            <a:stretch>
              <a:fillRect l="0" t="-41" r="0" b="-41"/>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8" t="0" r="-8"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0" y="1276340"/>
            <a:ext cx="9469120" cy="8061958"/>
            <a:chOff x="0" y="0"/>
            <a:chExt cx="12625493" cy="10749277"/>
          </a:xfrm>
        </p:grpSpPr>
        <p:sp>
          <p:nvSpPr>
            <p:cNvPr name="Freeform 4" id="4"/>
            <p:cNvSpPr/>
            <p:nvPr/>
          </p:nvSpPr>
          <p:spPr>
            <a:xfrm flipH="false" flipV="false" rot="0">
              <a:off x="0" y="0"/>
              <a:ext cx="12624181" cy="10748899"/>
            </a:xfrm>
            <a:custGeom>
              <a:avLst/>
              <a:gdLst/>
              <a:ahLst/>
              <a:cxnLst/>
              <a:rect r="r" b="b" t="t" l="l"/>
              <a:pathLst>
                <a:path h="10748899" w="12624181">
                  <a:moveTo>
                    <a:pt x="12624181" y="10748899"/>
                  </a:moveTo>
                  <a:lnTo>
                    <a:pt x="0" y="10748899"/>
                  </a:lnTo>
                  <a:lnTo>
                    <a:pt x="0" y="0"/>
                  </a:lnTo>
                  <a:lnTo>
                    <a:pt x="12624181" y="0"/>
                  </a:lnTo>
                  <a:lnTo>
                    <a:pt x="12624181" y="10748899"/>
                  </a:lnTo>
                  <a:close/>
                </a:path>
              </a:pathLst>
            </a:custGeom>
            <a:solidFill>
              <a:srgbClr val="223668"/>
            </a:solidFill>
          </p:spPr>
        </p:sp>
      </p:grpSp>
      <p:grpSp>
        <p:nvGrpSpPr>
          <p:cNvPr name="Group 5" id="5"/>
          <p:cNvGrpSpPr/>
          <p:nvPr/>
        </p:nvGrpSpPr>
        <p:grpSpPr>
          <a:xfrm rot="0">
            <a:off x="0" y="1639884"/>
            <a:ext cx="289560" cy="647700"/>
            <a:chOff x="0" y="0"/>
            <a:chExt cx="386080" cy="863600"/>
          </a:xfrm>
        </p:grpSpPr>
        <p:sp>
          <p:nvSpPr>
            <p:cNvPr name="Freeform 6" id="6"/>
            <p:cNvSpPr/>
            <p:nvPr/>
          </p:nvSpPr>
          <p:spPr>
            <a:xfrm flipH="false" flipV="false" rot="0">
              <a:off x="0" y="0"/>
              <a:ext cx="385953" cy="862711"/>
            </a:xfrm>
            <a:custGeom>
              <a:avLst/>
              <a:gdLst/>
              <a:ahLst/>
              <a:cxnLst/>
              <a:rect r="r" b="b" t="t" l="l"/>
              <a:pathLst>
                <a:path h="862711" w="385953">
                  <a:moveTo>
                    <a:pt x="385953" y="862711"/>
                  </a:moveTo>
                  <a:lnTo>
                    <a:pt x="0" y="862711"/>
                  </a:lnTo>
                  <a:lnTo>
                    <a:pt x="0" y="0"/>
                  </a:lnTo>
                  <a:lnTo>
                    <a:pt x="385953" y="0"/>
                  </a:lnTo>
                  <a:lnTo>
                    <a:pt x="385953" y="862711"/>
                  </a:lnTo>
                  <a:close/>
                </a:path>
              </a:pathLst>
            </a:custGeom>
            <a:solidFill>
              <a:srgbClr val="C88C31"/>
            </a:solidFill>
          </p:spPr>
        </p:sp>
      </p:grpSp>
      <p:sp>
        <p:nvSpPr>
          <p:cNvPr name="TextBox 7" id="7"/>
          <p:cNvSpPr txBox="true"/>
          <p:nvPr/>
        </p:nvSpPr>
        <p:spPr>
          <a:xfrm rot="0">
            <a:off x="435472" y="1583298"/>
            <a:ext cx="3737610" cy="619125"/>
          </a:xfrm>
          <a:prstGeom prst="rect">
            <a:avLst/>
          </a:prstGeom>
        </p:spPr>
        <p:txBody>
          <a:bodyPr anchor="t" rtlCol="false" tIns="0" lIns="0" bIns="0" rIns="0">
            <a:spAutoFit/>
          </a:bodyPr>
          <a:lstStyle/>
          <a:p>
            <a:pPr algn="l">
              <a:lnSpc>
                <a:spcPts val="4320"/>
              </a:lnSpc>
            </a:pPr>
            <a:r>
              <a:rPr lang="en-US" sz="3600" spc="-10">
                <a:solidFill>
                  <a:srgbClr val="C88C31"/>
                </a:solidFill>
                <a:latin typeface="Times New Roman Bold"/>
              </a:rPr>
              <a:t>Introduction</a:t>
            </a:r>
          </a:p>
        </p:txBody>
      </p:sp>
      <p:sp>
        <p:nvSpPr>
          <p:cNvPr name="TextBox 8" id="8"/>
          <p:cNvSpPr txBox="true"/>
          <p:nvPr/>
        </p:nvSpPr>
        <p:spPr>
          <a:xfrm rot="0">
            <a:off x="1349850" y="2154113"/>
            <a:ext cx="7858758" cy="1876425"/>
          </a:xfrm>
          <a:prstGeom prst="rect">
            <a:avLst/>
          </a:prstGeom>
        </p:spPr>
        <p:txBody>
          <a:bodyPr anchor="t" rtlCol="false" tIns="0" lIns="0" bIns="0" rIns="0">
            <a:spAutoFit/>
          </a:bodyPr>
          <a:lstStyle/>
          <a:p>
            <a:pPr algn="l">
              <a:lnSpc>
                <a:spcPts val="2400"/>
              </a:lnSpc>
            </a:pPr>
            <a:r>
              <a:rPr lang="en-US" sz="2000" spc="-10">
                <a:solidFill>
                  <a:srgbClr val="FFFFFF"/>
                </a:solidFill>
                <a:latin typeface="Arimo"/>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sp>
        <p:nvSpPr>
          <p:cNvPr name="Freeform 9" id="9"/>
          <p:cNvSpPr/>
          <p:nvPr/>
        </p:nvSpPr>
        <p:spPr>
          <a:xfrm flipH="false" flipV="false" rot="0">
            <a:off x="8534550" y="242113"/>
            <a:ext cx="9753448" cy="9802772"/>
          </a:xfrm>
          <a:custGeom>
            <a:avLst/>
            <a:gdLst/>
            <a:ahLst/>
            <a:cxnLst/>
            <a:rect r="r" b="b" t="t" l="l"/>
            <a:pathLst>
              <a:path h="9802772" w="9753448">
                <a:moveTo>
                  <a:pt x="0" y="0"/>
                </a:moveTo>
                <a:lnTo>
                  <a:pt x="9753448" y="0"/>
                </a:lnTo>
                <a:lnTo>
                  <a:pt x="9753448" y="9802772"/>
                </a:lnTo>
                <a:lnTo>
                  <a:pt x="0" y="9802772"/>
                </a:lnTo>
                <a:lnTo>
                  <a:pt x="0" y="0"/>
                </a:lnTo>
                <a:close/>
              </a:path>
            </a:pathLst>
          </a:custGeom>
          <a:blipFill>
            <a:blip r:embed="rId3"/>
            <a:stretch>
              <a:fillRect l="0" t="-9" r="0" b="-9"/>
            </a:stretch>
          </a:blipFill>
        </p:spPr>
      </p:sp>
      <p:graphicFrame>
        <p:nvGraphicFramePr>
          <p:cNvPr name="Table 10" id="10"/>
          <p:cNvGraphicFramePr>
            <a:graphicFrameLocks noGrp="true"/>
          </p:cNvGraphicFramePr>
          <p:nvPr/>
        </p:nvGraphicFramePr>
        <p:xfrm>
          <a:off x="372174" y="4391424"/>
          <a:ext cx="8387661" cy="4724400"/>
        </p:xfrm>
        <a:graphic>
          <a:graphicData uri="http://schemas.openxmlformats.org/drawingml/2006/table">
            <a:tbl>
              <a:tblPr/>
              <a:tblGrid>
                <a:gridCol w="3449751"/>
                <a:gridCol w="3423590"/>
                <a:gridCol w="1514320"/>
              </a:tblGrid>
              <a:tr h="787400">
                <a:tc>
                  <a:txBody>
                    <a:bodyPr anchor="t" rtlCol="false"/>
                    <a:lstStyle/>
                    <a:p>
                      <a:pPr algn="l">
                        <a:lnSpc>
                          <a:spcPts val="3359"/>
                        </a:lnSpc>
                        <a:defRPr/>
                      </a:pPr>
                      <a:r>
                        <a:rPr lang="en-US" sz="2799" spc="-10">
                          <a:solidFill>
                            <a:srgbClr val="C88C31"/>
                          </a:solidFill>
                          <a:latin typeface="Arial Bold"/>
                        </a:rPr>
                        <a:t>LMS Username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ctr">
                        <a:lnSpc>
                          <a:spcPts val="3359"/>
                        </a:lnSpc>
                        <a:defRPr/>
                      </a:pPr>
                      <a:r>
                        <a:rPr lang="en-US" sz="2799" spc="-10">
                          <a:solidFill>
                            <a:srgbClr val="C88C31"/>
                          </a:solidFill>
                          <a:latin typeface="Arial Bold"/>
                        </a:rPr>
                        <a:t>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C88C31"/>
                          </a:solidFill>
                          <a:latin typeface="Arial Bold"/>
                        </a:rPr>
                        <a:t>Batch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au721220104301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Ananth K</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au721220104019</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Kodeshwaran 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au721220104060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Vijaya Suriyan TS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au721220104305</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mo"/>
                        </a:rPr>
                        <a:t>Sam Joel L</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541038" y="451932"/>
            <a:ext cx="350520" cy="748030"/>
            <a:chOff x="0" y="0"/>
            <a:chExt cx="467360" cy="997373"/>
          </a:xfrm>
        </p:grpSpPr>
        <p:sp>
          <p:nvSpPr>
            <p:cNvPr name="Freeform 6" id="6"/>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7" id="7"/>
          <p:cNvSpPr txBox="true"/>
          <p:nvPr/>
        </p:nvSpPr>
        <p:spPr>
          <a:xfrm rot="0">
            <a:off x="1037610" y="6003412"/>
            <a:ext cx="13677900" cy="2597150"/>
          </a:xfrm>
          <a:prstGeom prst="rect">
            <a:avLst/>
          </a:prstGeom>
        </p:spPr>
        <p:txBody>
          <a:bodyPr anchor="t" rtlCol="false" tIns="0" lIns="0" bIns="0" rIns="0">
            <a:spAutoFit/>
          </a:bodyPr>
          <a:lstStyle/>
          <a:p>
            <a:pPr algn="l">
              <a:lnSpc>
                <a:spcPts val="3359"/>
              </a:lnSpc>
            </a:pPr>
            <a:r>
              <a:rPr lang="en-US" sz="2799" spc="29">
                <a:solidFill>
                  <a:srgbClr val="C88C31"/>
                </a:solidFill>
                <a:latin typeface="Trebuchet MS Bold"/>
              </a:rPr>
              <a:t>Learning Outcome</a:t>
            </a:r>
          </a:p>
          <a:p>
            <a:pPr algn="l" marL="1117600" indent="-558800" lvl="1">
              <a:lnSpc>
                <a:spcPts val="3359"/>
              </a:lnSpc>
              <a:buFont typeface="Arial"/>
              <a:buChar char="•"/>
            </a:pPr>
            <a:r>
              <a:rPr lang="en-US" sz="2799" spc="-109">
                <a:solidFill>
                  <a:srgbClr val="000000"/>
                </a:solidFill>
                <a:latin typeface="Times New Roman"/>
              </a:rPr>
              <a:t>Get to know about different lifecycle models.</a:t>
            </a:r>
          </a:p>
          <a:p>
            <a:pPr algn="l" marL="1117600" indent="-558800" lvl="1">
              <a:lnSpc>
                <a:spcPts val="3359"/>
              </a:lnSpc>
              <a:buFont typeface="Arial"/>
              <a:buChar char="•"/>
            </a:pPr>
            <a:r>
              <a:rPr lang="en-US" sz="2799" spc="10">
                <a:solidFill>
                  <a:srgbClr val="000000"/>
                </a:solidFill>
                <a:latin typeface="Times New Roman"/>
              </a:rPr>
              <a:t>Understanding importance and how to create an SRS</a:t>
            </a:r>
          </a:p>
          <a:p>
            <a:pPr algn="l" marL="1117600" indent="-558800" lvl="1">
              <a:lnSpc>
                <a:spcPts val="3359"/>
              </a:lnSpc>
              <a:buFont typeface="Arial"/>
              <a:buChar char="•"/>
            </a:pPr>
            <a:r>
              <a:rPr lang="en-US" sz="2799" spc="-10">
                <a:solidFill>
                  <a:srgbClr val="000000"/>
                </a:solidFill>
                <a:latin typeface="Times New Roman"/>
              </a:rPr>
              <a:t>Knowing various commands of Github</a:t>
            </a:r>
          </a:p>
          <a:p>
            <a:pPr algn="l" marL="1117600" indent="-558800" lvl="1">
              <a:lnSpc>
                <a:spcPts val="3359"/>
              </a:lnSpc>
              <a:buFont typeface="Arial"/>
              <a:buChar char="•"/>
            </a:pPr>
            <a:r>
              <a:rPr lang="en-US" sz="2799" spc="-20">
                <a:solidFill>
                  <a:srgbClr val="000000"/>
                </a:solidFill>
                <a:latin typeface="Times New Roman"/>
              </a:rPr>
              <a:t>Understanding agile and scrum management techniques for efficient product development</a:t>
            </a:r>
          </a:p>
        </p:txBody>
      </p:sp>
      <p:sp>
        <p:nvSpPr>
          <p:cNvPr name="TextBox 8" id="8"/>
          <p:cNvSpPr txBox="true"/>
          <p:nvPr/>
        </p:nvSpPr>
        <p:spPr>
          <a:xfrm rot="0">
            <a:off x="1037608" y="443254"/>
            <a:ext cx="1539240" cy="662940"/>
          </a:xfrm>
          <a:prstGeom prst="rect">
            <a:avLst/>
          </a:prstGeom>
        </p:spPr>
        <p:txBody>
          <a:bodyPr anchor="t" rtlCol="false" tIns="0" lIns="0" bIns="0" rIns="0">
            <a:spAutoFit/>
          </a:bodyPr>
          <a:lstStyle/>
          <a:p>
            <a:pPr algn="l">
              <a:lnSpc>
                <a:spcPts val="4320"/>
              </a:lnSpc>
            </a:pPr>
            <a:r>
              <a:rPr lang="en-US" sz="3600" spc="-130">
                <a:solidFill>
                  <a:srgbClr val="223668"/>
                </a:solidFill>
                <a:latin typeface="Times New Roman Bold"/>
              </a:rPr>
              <a:t>Task - 1</a:t>
            </a:r>
          </a:p>
        </p:txBody>
      </p:sp>
      <p:sp>
        <p:nvSpPr>
          <p:cNvPr name="TextBox 9" id="9"/>
          <p:cNvSpPr txBox="true"/>
          <p:nvPr/>
        </p:nvSpPr>
        <p:spPr>
          <a:xfrm rot="0">
            <a:off x="1109798" y="1137253"/>
            <a:ext cx="8766810" cy="3596005"/>
          </a:xfrm>
          <a:prstGeom prst="rect">
            <a:avLst/>
          </a:prstGeom>
        </p:spPr>
        <p:txBody>
          <a:bodyPr anchor="t" rtlCol="false" tIns="0" lIns="0" bIns="0" rIns="0">
            <a:spAutoFit/>
          </a:bodyPr>
          <a:lstStyle/>
          <a:p>
            <a:pPr algn="l">
              <a:lnSpc>
                <a:spcPts val="3840"/>
              </a:lnSpc>
            </a:pPr>
            <a:r>
              <a:rPr lang="en-US" sz="3200" spc="-30">
                <a:solidFill>
                  <a:srgbClr val="0B5394"/>
                </a:solidFill>
                <a:latin typeface="Times New Roman Bold"/>
              </a:rPr>
              <a:t>Creation of SRS &amp; Github</a:t>
            </a:r>
          </a:p>
          <a:p>
            <a:pPr algn="l" marL="1031240" indent="-515620" lvl="1">
              <a:lnSpc>
                <a:spcPts val="3359"/>
              </a:lnSpc>
              <a:buFont typeface="Arial"/>
              <a:buChar char="•"/>
            </a:pPr>
            <a:r>
              <a:rPr lang="en-US" sz="2799" spc="-49">
                <a:solidFill>
                  <a:srgbClr val="000000"/>
                </a:solidFill>
                <a:latin typeface="Times New Roman"/>
              </a:rPr>
              <a:t>Create SRS : “Your Project”</a:t>
            </a:r>
          </a:p>
          <a:p>
            <a:pPr algn="l" marL="1031240" indent="-515620" lvl="1">
              <a:lnSpc>
                <a:spcPts val="3359"/>
              </a:lnSpc>
              <a:buFont typeface="Arial"/>
              <a:buChar char="•"/>
            </a:pPr>
            <a:r>
              <a:rPr lang="en-US" sz="2799" spc="-10">
                <a:solidFill>
                  <a:srgbClr val="000000"/>
                </a:solidFill>
                <a:latin typeface="Times New Roman"/>
              </a:rPr>
              <a:t>Creation &amp; Set-up of Github account</a:t>
            </a:r>
          </a:p>
          <a:p>
            <a:pPr algn="l" marL="1031240" indent="-515620" lvl="1">
              <a:lnSpc>
                <a:spcPts val="3359"/>
              </a:lnSpc>
              <a:buFont typeface="Arial"/>
              <a:buChar char="•"/>
            </a:pPr>
            <a:r>
              <a:rPr lang="en-US" sz="2799" spc="20">
                <a:solidFill>
                  <a:srgbClr val="000000"/>
                </a:solidFill>
                <a:latin typeface="Times New Roman"/>
              </a:rPr>
              <a:t>Creation &amp; Hands-on to various commands of Git Bash</a:t>
            </a:r>
          </a:p>
          <a:p>
            <a:pPr algn="l" marL="1031240" indent="-515620" lvl="1">
              <a:lnSpc>
                <a:spcPts val="3359"/>
              </a:lnSpc>
            </a:pPr>
          </a:p>
          <a:p>
            <a:pPr algn="l" marL="1178560" indent="-589280" lvl="1">
              <a:lnSpc>
                <a:spcPts val="3840"/>
              </a:lnSpc>
            </a:pPr>
            <a:r>
              <a:rPr lang="en-US" sz="3200" spc="-80">
                <a:solidFill>
                  <a:srgbClr val="0B5394"/>
                </a:solidFill>
                <a:latin typeface="Times New Roman Bold"/>
              </a:rPr>
              <a:t>Evaluation Metric:</a:t>
            </a:r>
          </a:p>
          <a:p>
            <a:pPr algn="l" marL="956308" indent="-478154" lvl="1">
              <a:lnSpc>
                <a:spcPts val="3359"/>
              </a:lnSpc>
              <a:buFont typeface="Arial"/>
              <a:buChar char="•"/>
            </a:pPr>
            <a:r>
              <a:rPr lang="en-US" sz="2799" spc="-49">
                <a:solidFill>
                  <a:srgbClr val="000000"/>
                </a:solidFill>
                <a:latin typeface="Times New Roman"/>
              </a:rPr>
              <a:t>100% Completion of the above tasks</a:t>
            </a:r>
          </a:p>
        </p:txBody>
      </p:sp>
      <p:sp>
        <p:nvSpPr>
          <p:cNvPr name="Freeform 10" id="10"/>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3"/>
            <a:stretch>
              <a:fillRect l="0" t="-1" r="0" b="-1"/>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541038" y="451932"/>
            <a:ext cx="350520" cy="748030"/>
            <a:chOff x="0" y="0"/>
            <a:chExt cx="467360" cy="997373"/>
          </a:xfrm>
        </p:grpSpPr>
        <p:sp>
          <p:nvSpPr>
            <p:cNvPr name="Freeform 6" id="6"/>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7" id="7"/>
          <p:cNvSpPr txBox="true"/>
          <p:nvPr/>
        </p:nvSpPr>
        <p:spPr>
          <a:xfrm rot="0">
            <a:off x="1037608" y="443254"/>
            <a:ext cx="4321810" cy="662940"/>
          </a:xfrm>
          <a:prstGeom prst="rect">
            <a:avLst/>
          </a:prstGeom>
        </p:spPr>
        <p:txBody>
          <a:bodyPr anchor="t" rtlCol="false" tIns="0" lIns="0" bIns="0" rIns="0">
            <a:spAutoFit/>
          </a:bodyPr>
          <a:lstStyle/>
          <a:p>
            <a:pPr algn="l">
              <a:lnSpc>
                <a:spcPts val="4320"/>
              </a:lnSpc>
            </a:pPr>
            <a:r>
              <a:rPr lang="en-US" sz="3600" spc="-10">
                <a:solidFill>
                  <a:srgbClr val="223668"/>
                </a:solidFill>
                <a:latin typeface="Times New Roman Bold"/>
              </a:rPr>
              <a:t>Step-Wise Description</a:t>
            </a:r>
          </a:p>
        </p:txBody>
      </p:sp>
      <p:sp>
        <p:nvSpPr>
          <p:cNvPr name="Freeform 8" id="8"/>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3"/>
            <a:stretch>
              <a:fillRect l="0" t="-1" r="0" b="-1"/>
            </a:stretch>
          </a:blipFill>
        </p:spPr>
      </p:sp>
      <p:sp>
        <p:nvSpPr>
          <p:cNvPr name="TextBox 9" id="9"/>
          <p:cNvSpPr txBox="true"/>
          <p:nvPr/>
        </p:nvSpPr>
        <p:spPr>
          <a:xfrm rot="0">
            <a:off x="770750" y="1268669"/>
            <a:ext cx="16804640" cy="7677150"/>
          </a:xfrm>
          <a:prstGeom prst="rect">
            <a:avLst/>
          </a:prstGeom>
        </p:spPr>
        <p:txBody>
          <a:bodyPr anchor="t" rtlCol="false" tIns="0" lIns="0" bIns="0" rIns="0">
            <a:spAutoFit/>
          </a:bodyPr>
          <a:lstStyle/>
          <a:p>
            <a:pPr algn="l" marL="1066798" indent="-533399" lvl="1">
              <a:lnSpc>
                <a:spcPts val="4199"/>
              </a:lnSpc>
              <a:buFont typeface="Arial"/>
              <a:buChar char="•"/>
            </a:pPr>
            <a:r>
              <a:rPr lang="en-US" sz="3499">
                <a:solidFill>
                  <a:srgbClr val="000000"/>
                </a:solidFill>
                <a:latin typeface="Times New Roman"/>
              </a:rPr>
              <a:t>Registration and login</a:t>
            </a:r>
          </a:p>
          <a:p>
            <a:pPr algn="l" marL="1045907" indent="-522954" lvl="1">
              <a:lnSpc>
                <a:spcPts val="6775"/>
              </a:lnSpc>
              <a:buFont typeface="Arial"/>
              <a:buChar char="•"/>
            </a:pPr>
            <a:r>
              <a:rPr lang="en-US" sz="3499" spc="-10">
                <a:solidFill>
                  <a:srgbClr val="000000"/>
                </a:solidFill>
                <a:latin typeface="Times New Roman"/>
              </a:rPr>
              <a:t>Edit profile settings  </a:t>
            </a:r>
          </a:p>
          <a:p>
            <a:pPr algn="l">
              <a:lnSpc>
                <a:spcPts val="6778"/>
              </a:lnSpc>
            </a:pPr>
            <a:r>
              <a:rPr lang="en-US" sz="3499" spc="-10">
                <a:solidFill>
                  <a:srgbClr val="000000"/>
                </a:solidFill>
                <a:latin typeface="Times New Roman"/>
              </a:rPr>
              <a:t>      </a:t>
            </a:r>
            <a:r>
              <a:rPr lang="en-US" sz="3499" spc="-10">
                <a:solidFill>
                  <a:srgbClr val="000000"/>
                </a:solidFill>
                <a:latin typeface="Times New Roman"/>
              </a:rPr>
              <a:t>3.Search user</a:t>
            </a:r>
          </a:p>
          <a:p>
            <a:pPr algn="l">
              <a:lnSpc>
                <a:spcPts val="4199"/>
              </a:lnSpc>
            </a:pPr>
            <a:r>
              <a:rPr lang="en-US" sz="3499" spc="-10">
                <a:solidFill>
                  <a:srgbClr val="000000"/>
                </a:solidFill>
                <a:latin typeface="Times New Roman"/>
              </a:rPr>
              <a:t>      4.</a:t>
            </a:r>
            <a:r>
              <a:rPr lang="en-US" sz="3499" spc="-10">
                <a:solidFill>
                  <a:srgbClr val="000000"/>
                </a:solidFill>
                <a:latin typeface="Times New Roman"/>
              </a:rPr>
              <a:t>Message to user</a:t>
            </a:r>
          </a:p>
          <a:p>
            <a:pPr algn="l">
              <a:lnSpc>
                <a:spcPts val="4199"/>
              </a:lnSpc>
            </a:pPr>
            <a:r>
              <a:rPr lang="en-US" sz="3499" spc="-10">
                <a:solidFill>
                  <a:srgbClr val="000000"/>
                </a:solidFill>
                <a:latin typeface="Times New Roman"/>
              </a:rPr>
              <a:t>      5.</a:t>
            </a:r>
            <a:r>
              <a:rPr lang="en-US" sz="3499" spc="-10">
                <a:solidFill>
                  <a:srgbClr val="000000"/>
                </a:solidFill>
                <a:latin typeface="Times New Roman"/>
              </a:rPr>
              <a:t>Create group chat</a:t>
            </a:r>
          </a:p>
          <a:p>
            <a:pPr algn="l" marL="863679" indent="-431839" lvl="1">
              <a:lnSpc>
                <a:spcPts val="3719"/>
              </a:lnSpc>
            </a:pPr>
          </a:p>
          <a:p>
            <a:pPr algn="l" marL="863679" indent="-431839" lvl="1">
              <a:lnSpc>
                <a:spcPts val="3719"/>
              </a:lnSpc>
            </a:pPr>
          </a:p>
          <a:p>
            <a:pPr algn="l" marL="1086562" indent="-543281" lvl="1">
              <a:lnSpc>
                <a:spcPts val="4679"/>
              </a:lnSpc>
            </a:pPr>
            <a:r>
              <a:rPr lang="en-US" sz="3899" spc="-129">
                <a:solidFill>
                  <a:srgbClr val="C88C31"/>
                </a:solidFill>
                <a:latin typeface="Times New Roman Bold"/>
              </a:rPr>
              <a:t>Summary of your task</a:t>
            </a:r>
          </a:p>
          <a:p>
            <a:pPr algn="l" marL="863679" indent="-431839" lvl="1">
              <a:lnSpc>
                <a:spcPts val="3719"/>
              </a:lnSpc>
            </a:pPr>
            <a:r>
              <a:rPr lang="en-US" sz="3099" spc="-11">
                <a:solidFill>
                  <a:srgbClr val="000000"/>
                </a:solidFill>
                <a:latin typeface="Arimo"/>
              </a:rPr>
              <a:t>Generating Responses: Depending on the input and context, I provide human-like responses that include  pertinent information, thoughtful dialogue, and question-and-answer exchanges.</a:t>
            </a:r>
          </a:p>
          <a:p>
            <a:pPr algn="l" marL="863679" indent="-431839" lvl="1">
              <a:lnSpc>
                <a:spcPts val="3719"/>
              </a:lnSpc>
            </a:pPr>
          </a:p>
          <a:p>
            <a:pPr algn="l" marL="863679" indent="-431839" lvl="1">
              <a:lnSpc>
                <a:spcPts val="3719"/>
              </a:lnSpc>
            </a:pPr>
            <a:r>
              <a:rPr lang="en-US" sz="3099" spc="-11">
                <a:solidFill>
                  <a:srgbClr val="000000"/>
                </a:solidFill>
                <a:latin typeface="Arimo"/>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68" y="12"/>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2"/>
            <a:stretch>
              <a:fillRect l="-8" t="0" r="-8" b="0"/>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5" id="5"/>
          <p:cNvSpPr/>
          <p:nvPr/>
        </p:nvSpPr>
        <p:spPr>
          <a:xfrm flipH="false" flipV="false" rot="0">
            <a:off x="5250750" y="2120818"/>
            <a:ext cx="7770142" cy="6742084"/>
          </a:xfrm>
          <a:custGeom>
            <a:avLst/>
            <a:gdLst/>
            <a:ahLst/>
            <a:cxnLst/>
            <a:rect r="r" b="b" t="t" l="l"/>
            <a:pathLst>
              <a:path h="6742084" w="7770142">
                <a:moveTo>
                  <a:pt x="0" y="0"/>
                </a:moveTo>
                <a:lnTo>
                  <a:pt x="7770142" y="0"/>
                </a:lnTo>
                <a:lnTo>
                  <a:pt x="7770142" y="6742084"/>
                </a:lnTo>
                <a:lnTo>
                  <a:pt x="0" y="6742084"/>
                </a:lnTo>
                <a:lnTo>
                  <a:pt x="0" y="0"/>
                </a:lnTo>
                <a:close/>
              </a:path>
            </a:pathLst>
          </a:custGeom>
          <a:blipFill>
            <a:blip r:embed="rId3"/>
            <a:stretch>
              <a:fillRect l="-5" t="0" r="-5" b="0"/>
            </a:stretch>
          </a:blipFill>
        </p:spPr>
      </p:sp>
      <p:sp>
        <p:nvSpPr>
          <p:cNvPr name="Freeform 6" id="6"/>
          <p:cNvSpPr/>
          <p:nvPr/>
        </p:nvSpPr>
        <p:spPr>
          <a:xfrm flipH="false" flipV="false" rot="0">
            <a:off x="13237444" y="4615448"/>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4"/>
            <a:stretch>
              <a:fillRect l="0" t="0" r="0" b="0"/>
            </a:stretch>
          </a:blipFill>
        </p:spPr>
      </p:sp>
      <p:sp>
        <p:nvSpPr>
          <p:cNvPr name="Freeform 7" id="7"/>
          <p:cNvSpPr/>
          <p:nvPr/>
        </p:nvSpPr>
        <p:spPr>
          <a:xfrm flipH="false" flipV="false" rot="0">
            <a:off x="12852400" y="7119824"/>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5"/>
            <a:stretch>
              <a:fillRect l="0" t="0" r="0" b="0"/>
            </a:stretch>
          </a:blipFill>
        </p:spPr>
      </p:sp>
      <p:sp>
        <p:nvSpPr>
          <p:cNvPr name="Freeform 8" id="8"/>
          <p:cNvSpPr/>
          <p:nvPr/>
        </p:nvSpPr>
        <p:spPr>
          <a:xfrm flipH="false" flipV="false" rot="0">
            <a:off x="10897374"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4"/>
            <a:stretch>
              <a:fillRect l="0" t="0" r="0" b="0"/>
            </a:stretch>
          </a:blipFill>
        </p:spPr>
      </p:sp>
      <p:sp>
        <p:nvSpPr>
          <p:cNvPr name="Freeform 9" id="9"/>
          <p:cNvSpPr/>
          <p:nvPr/>
        </p:nvSpPr>
        <p:spPr>
          <a:xfrm flipH="false" flipV="false" rot="0">
            <a:off x="12888428" y="216463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0" id="10"/>
          <p:cNvSpPr/>
          <p:nvPr/>
        </p:nvSpPr>
        <p:spPr>
          <a:xfrm flipH="false" flipV="false" rot="0">
            <a:off x="4882526" y="461545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4"/>
            <a:stretch>
              <a:fillRect l="0" t="0" r="0" b="0"/>
            </a:stretch>
          </a:blipFill>
        </p:spPr>
      </p:sp>
      <p:sp>
        <p:nvSpPr>
          <p:cNvPr name="Freeform 11" id="11"/>
          <p:cNvSpPr/>
          <p:nvPr/>
        </p:nvSpPr>
        <p:spPr>
          <a:xfrm flipH="false" flipV="false" rot="0">
            <a:off x="5239522" y="713337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2" id="12"/>
          <p:cNvSpPr/>
          <p:nvPr/>
        </p:nvSpPr>
        <p:spPr>
          <a:xfrm flipH="false" flipV="false" rot="0">
            <a:off x="7185462"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2941" t="0" r="-2941" b="0"/>
            </a:stretch>
          </a:blipFill>
        </p:spPr>
      </p:sp>
      <p:sp>
        <p:nvSpPr>
          <p:cNvPr name="Freeform 13" id="13"/>
          <p:cNvSpPr/>
          <p:nvPr/>
        </p:nvSpPr>
        <p:spPr>
          <a:xfrm flipH="false" flipV="false" rot="0">
            <a:off x="5239522" y="2178186"/>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4" id="14"/>
          <p:cNvSpPr/>
          <p:nvPr/>
        </p:nvSpPr>
        <p:spPr>
          <a:xfrm flipH="false" flipV="false" rot="0">
            <a:off x="7103226" y="2789734"/>
            <a:ext cx="4108450" cy="4108450"/>
          </a:xfrm>
          <a:custGeom>
            <a:avLst/>
            <a:gdLst/>
            <a:ahLst/>
            <a:cxnLst/>
            <a:rect r="r" b="b" t="t" l="l"/>
            <a:pathLst>
              <a:path h="4108450" w="4108450">
                <a:moveTo>
                  <a:pt x="0" y="0"/>
                </a:moveTo>
                <a:lnTo>
                  <a:pt x="4108450" y="0"/>
                </a:lnTo>
                <a:lnTo>
                  <a:pt x="4108450" y="4108450"/>
                </a:lnTo>
                <a:lnTo>
                  <a:pt x="0" y="4108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7077827" y="2764335"/>
            <a:ext cx="4159248" cy="4159248"/>
          </a:xfrm>
          <a:custGeom>
            <a:avLst/>
            <a:gdLst/>
            <a:ahLst/>
            <a:cxnLst/>
            <a:rect r="r" b="b" t="t" l="l"/>
            <a:pathLst>
              <a:path h="4159248" w="4159248">
                <a:moveTo>
                  <a:pt x="0" y="0"/>
                </a:moveTo>
                <a:lnTo>
                  <a:pt x="4159248" y="0"/>
                </a:lnTo>
                <a:lnTo>
                  <a:pt x="4159248" y="4159248"/>
                </a:lnTo>
                <a:lnTo>
                  <a:pt x="0" y="41592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7211938" y="2898450"/>
            <a:ext cx="3891278" cy="3891278"/>
          </a:xfrm>
          <a:custGeom>
            <a:avLst/>
            <a:gdLst/>
            <a:ahLst/>
            <a:cxnLst/>
            <a:rect r="r" b="b" t="t" l="l"/>
            <a:pathLst>
              <a:path h="3891278" w="3891278">
                <a:moveTo>
                  <a:pt x="0" y="0"/>
                </a:moveTo>
                <a:lnTo>
                  <a:pt x="3891278" y="0"/>
                </a:lnTo>
                <a:lnTo>
                  <a:pt x="3891278" y="3891278"/>
                </a:lnTo>
                <a:lnTo>
                  <a:pt x="0" y="38912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8084564" y="4467422"/>
            <a:ext cx="2138680" cy="662940"/>
          </a:xfrm>
          <a:prstGeom prst="rect">
            <a:avLst/>
          </a:prstGeom>
        </p:spPr>
        <p:txBody>
          <a:bodyPr anchor="t" rtlCol="false" tIns="0" lIns="0" bIns="0" rIns="0">
            <a:spAutoFit/>
          </a:bodyPr>
          <a:lstStyle/>
          <a:p>
            <a:pPr algn="l">
              <a:lnSpc>
                <a:spcPts val="4320"/>
              </a:lnSpc>
            </a:pPr>
            <a:r>
              <a:rPr lang="en-US" sz="3600" spc="-50">
                <a:solidFill>
                  <a:srgbClr val="223668"/>
                </a:solidFill>
                <a:latin typeface="Times New Roman Bold"/>
              </a:rPr>
              <a:t>Check-List</a:t>
            </a:r>
          </a:p>
        </p:txBody>
      </p:sp>
      <p:sp>
        <p:nvSpPr>
          <p:cNvPr name="TextBox 18" id="18"/>
          <p:cNvSpPr txBox="true"/>
          <p:nvPr/>
        </p:nvSpPr>
        <p:spPr>
          <a:xfrm rot="0">
            <a:off x="2153594" y="1867033"/>
            <a:ext cx="2766060" cy="695325"/>
          </a:xfrm>
          <a:prstGeom prst="rect">
            <a:avLst/>
          </a:prstGeom>
        </p:spPr>
        <p:txBody>
          <a:bodyPr anchor="t" rtlCol="false" tIns="0" lIns="0" bIns="0" rIns="0">
            <a:spAutoFit/>
          </a:bodyPr>
          <a:lstStyle/>
          <a:p>
            <a:pPr algn="r">
              <a:lnSpc>
                <a:spcPts val="2400"/>
              </a:lnSpc>
            </a:pPr>
            <a:r>
              <a:rPr lang="en-US" sz="2000" spc="-20">
                <a:solidFill>
                  <a:srgbClr val="000000"/>
                </a:solidFill>
                <a:latin typeface="Times New Roman"/>
              </a:rPr>
              <a:t>Gather requirements for the</a:t>
            </a:r>
          </a:p>
          <a:p>
            <a:pPr algn="r">
              <a:lnSpc>
                <a:spcPts val="2400"/>
              </a:lnSpc>
            </a:pPr>
            <a:r>
              <a:rPr lang="en-US" sz="2000" spc="-30">
                <a:solidFill>
                  <a:srgbClr val="000000"/>
                </a:solidFill>
                <a:latin typeface="Times New Roman"/>
              </a:rPr>
              <a:t>project</a:t>
            </a:r>
          </a:p>
        </p:txBody>
      </p:sp>
      <p:sp>
        <p:nvSpPr>
          <p:cNvPr name="TextBox 19" id="19"/>
          <p:cNvSpPr txBox="true"/>
          <p:nvPr/>
        </p:nvSpPr>
        <p:spPr>
          <a:xfrm rot="0">
            <a:off x="2228188" y="4322047"/>
            <a:ext cx="2325370" cy="695325"/>
          </a:xfrm>
          <a:prstGeom prst="rect">
            <a:avLst/>
          </a:prstGeom>
        </p:spPr>
        <p:txBody>
          <a:bodyPr anchor="t" rtlCol="false" tIns="0" lIns="0" bIns="0" rIns="0">
            <a:spAutoFit/>
          </a:bodyPr>
          <a:lstStyle/>
          <a:p>
            <a:pPr algn="r">
              <a:lnSpc>
                <a:spcPts val="2400"/>
              </a:lnSpc>
            </a:pPr>
            <a:r>
              <a:rPr lang="en-US" sz="2000" spc="-70">
                <a:solidFill>
                  <a:srgbClr val="000000"/>
                </a:solidFill>
                <a:latin typeface="Times New Roman"/>
              </a:rPr>
              <a:t>Prepare database design</a:t>
            </a:r>
          </a:p>
          <a:p>
            <a:pPr algn="r">
              <a:lnSpc>
                <a:spcPts val="2400"/>
              </a:lnSpc>
            </a:pPr>
            <a:r>
              <a:rPr lang="en-US" sz="2000" spc="-80">
                <a:solidFill>
                  <a:srgbClr val="000000"/>
                </a:solidFill>
                <a:latin typeface="Times New Roman"/>
              </a:rPr>
              <a:t>schemas</a:t>
            </a:r>
          </a:p>
        </p:txBody>
      </p:sp>
      <p:sp>
        <p:nvSpPr>
          <p:cNvPr name="TextBox 20" id="20"/>
          <p:cNvSpPr txBox="true"/>
          <p:nvPr/>
        </p:nvSpPr>
        <p:spPr>
          <a:xfrm rot="0">
            <a:off x="2633416" y="6842517"/>
            <a:ext cx="2259330" cy="695325"/>
          </a:xfrm>
          <a:prstGeom prst="rect">
            <a:avLst/>
          </a:prstGeom>
        </p:spPr>
        <p:txBody>
          <a:bodyPr anchor="t" rtlCol="false" tIns="0" lIns="0" bIns="0" rIns="0">
            <a:spAutoFit/>
          </a:bodyPr>
          <a:lstStyle/>
          <a:p>
            <a:pPr algn="r">
              <a:lnSpc>
                <a:spcPts val="2400"/>
              </a:lnSpc>
            </a:pPr>
            <a:r>
              <a:rPr lang="en-US" sz="2000" spc="-40">
                <a:solidFill>
                  <a:srgbClr val="000000"/>
                </a:solidFill>
                <a:latin typeface="Times New Roman"/>
              </a:rPr>
              <a:t>Get your initial project</a:t>
            </a:r>
          </a:p>
          <a:p>
            <a:pPr algn="r">
              <a:lnSpc>
                <a:spcPts val="2400"/>
              </a:lnSpc>
            </a:pPr>
            <a:r>
              <a:rPr lang="en-US" sz="2000" spc="-20">
                <a:solidFill>
                  <a:srgbClr val="000000"/>
                </a:solidFill>
                <a:latin typeface="Times New Roman"/>
              </a:rPr>
              <a:t>Structure ready</a:t>
            </a:r>
          </a:p>
        </p:txBody>
      </p:sp>
      <p:sp>
        <p:nvSpPr>
          <p:cNvPr name="TextBox 21" id="21"/>
          <p:cNvSpPr txBox="true"/>
          <p:nvPr/>
        </p:nvSpPr>
        <p:spPr>
          <a:xfrm rot="0">
            <a:off x="4631736" y="8614317"/>
            <a:ext cx="2249170" cy="390525"/>
          </a:xfrm>
          <a:prstGeom prst="rect">
            <a:avLst/>
          </a:prstGeom>
        </p:spPr>
        <p:txBody>
          <a:bodyPr anchor="t" rtlCol="false" tIns="0" lIns="0" bIns="0" rIns="0">
            <a:spAutoFit/>
          </a:bodyPr>
          <a:lstStyle/>
          <a:p>
            <a:pPr algn="l">
              <a:lnSpc>
                <a:spcPts val="2400"/>
              </a:lnSpc>
            </a:pPr>
            <a:r>
              <a:rPr lang="en-US" sz="2000" spc="-40">
                <a:solidFill>
                  <a:srgbClr val="000000"/>
                </a:solidFill>
                <a:latin typeface="Times New Roman"/>
              </a:rPr>
              <a:t>Initiate a git repository</a:t>
            </a:r>
          </a:p>
        </p:txBody>
      </p:sp>
      <p:sp>
        <p:nvSpPr>
          <p:cNvPr name="TextBox 22" id="22"/>
          <p:cNvSpPr txBox="true"/>
          <p:nvPr/>
        </p:nvSpPr>
        <p:spPr>
          <a:xfrm rot="0">
            <a:off x="13377082" y="1867033"/>
            <a:ext cx="2491740" cy="695325"/>
          </a:xfrm>
          <a:prstGeom prst="rect">
            <a:avLst/>
          </a:prstGeom>
        </p:spPr>
        <p:txBody>
          <a:bodyPr anchor="t" rtlCol="false" tIns="0" lIns="0" bIns="0" rIns="0">
            <a:spAutoFit/>
          </a:bodyPr>
          <a:lstStyle/>
          <a:p>
            <a:pPr algn="l">
              <a:lnSpc>
                <a:spcPts val="2400"/>
              </a:lnSpc>
            </a:pPr>
            <a:r>
              <a:rPr lang="en-US" sz="2000" spc="-30">
                <a:solidFill>
                  <a:srgbClr val="000000"/>
                </a:solidFill>
                <a:latin typeface="Times New Roman"/>
              </a:rPr>
              <a:t>add Readme.md file with  description of the project</a:t>
            </a:r>
          </a:p>
        </p:txBody>
      </p:sp>
      <p:sp>
        <p:nvSpPr>
          <p:cNvPr name="TextBox 23" id="23"/>
          <p:cNvSpPr txBox="true"/>
          <p:nvPr/>
        </p:nvSpPr>
        <p:spPr>
          <a:xfrm rot="0">
            <a:off x="13720356" y="4322047"/>
            <a:ext cx="2990850" cy="695325"/>
          </a:xfrm>
          <a:prstGeom prst="rect">
            <a:avLst/>
          </a:prstGeom>
        </p:spPr>
        <p:txBody>
          <a:bodyPr anchor="t" rtlCol="false" tIns="0" lIns="0" bIns="0" rIns="0">
            <a:spAutoFit/>
          </a:bodyPr>
          <a:lstStyle/>
          <a:p>
            <a:pPr algn="l">
              <a:lnSpc>
                <a:spcPts val="2400"/>
              </a:lnSpc>
            </a:pPr>
            <a:r>
              <a:rPr lang="en-US" sz="2000" spc="-70">
                <a:solidFill>
                  <a:srgbClr val="000000"/>
                </a:solidFill>
                <a:latin typeface="Times New Roman"/>
              </a:rPr>
              <a:t>Commit all changes with "first  commit"</a:t>
            </a:r>
          </a:p>
        </p:txBody>
      </p:sp>
      <p:sp>
        <p:nvSpPr>
          <p:cNvPr name="TextBox 24" id="24"/>
          <p:cNvSpPr txBox="true"/>
          <p:nvPr/>
        </p:nvSpPr>
        <p:spPr>
          <a:xfrm rot="0">
            <a:off x="13350628" y="6842517"/>
            <a:ext cx="2814320" cy="695325"/>
          </a:xfrm>
          <a:prstGeom prst="rect">
            <a:avLst/>
          </a:prstGeom>
        </p:spPr>
        <p:txBody>
          <a:bodyPr anchor="t" rtlCol="false" tIns="0" lIns="0" bIns="0" rIns="0">
            <a:spAutoFit/>
          </a:bodyPr>
          <a:lstStyle/>
          <a:p>
            <a:pPr algn="l">
              <a:lnSpc>
                <a:spcPts val="2400"/>
              </a:lnSpc>
            </a:pPr>
            <a:r>
              <a:rPr lang="en-US" sz="2000" spc="-40">
                <a:solidFill>
                  <a:srgbClr val="000000"/>
                </a:solidFill>
                <a:latin typeface="Times New Roman"/>
              </a:rPr>
              <a:t>create a repository on github  related to project</a:t>
            </a:r>
          </a:p>
        </p:txBody>
      </p:sp>
      <p:sp>
        <p:nvSpPr>
          <p:cNvPr name="TextBox 25" id="25"/>
          <p:cNvSpPr txBox="true"/>
          <p:nvPr/>
        </p:nvSpPr>
        <p:spPr>
          <a:xfrm rot="0">
            <a:off x="11315930" y="8614317"/>
            <a:ext cx="2805430" cy="390525"/>
          </a:xfrm>
          <a:prstGeom prst="rect">
            <a:avLst/>
          </a:prstGeom>
        </p:spPr>
        <p:txBody>
          <a:bodyPr anchor="t" rtlCol="false" tIns="0" lIns="0" bIns="0" rIns="0">
            <a:spAutoFit/>
          </a:bodyPr>
          <a:lstStyle/>
          <a:p>
            <a:pPr algn="l">
              <a:lnSpc>
                <a:spcPts val="2400"/>
              </a:lnSpc>
            </a:pPr>
            <a:r>
              <a:rPr lang="en-US" sz="2000" spc="-70">
                <a:solidFill>
                  <a:srgbClr val="000000"/>
                </a:solidFill>
                <a:latin typeface="Times New Roman"/>
              </a:rPr>
              <a:t>Push your changes to github</a:t>
            </a:r>
          </a:p>
        </p:txBody>
      </p:sp>
      <p:sp>
        <p:nvSpPr>
          <p:cNvPr name="TextBox 26" id="26"/>
          <p:cNvSpPr txBox="true"/>
          <p:nvPr/>
        </p:nvSpPr>
        <p:spPr>
          <a:xfrm rot="0">
            <a:off x="532648" y="289466"/>
            <a:ext cx="5699760" cy="864870"/>
          </a:xfrm>
          <a:prstGeom prst="rect">
            <a:avLst/>
          </a:prstGeom>
        </p:spPr>
        <p:txBody>
          <a:bodyPr anchor="t" rtlCol="false" tIns="0" lIns="0" bIns="0" rIns="0">
            <a:spAutoFit/>
          </a:bodyPr>
          <a:lstStyle/>
          <a:p>
            <a:pPr algn="l">
              <a:lnSpc>
                <a:spcPts val="5759"/>
              </a:lnSpc>
            </a:pPr>
            <a:r>
              <a:rPr lang="en-US" sz="4800" spc="-80">
                <a:solidFill>
                  <a:srgbClr val="C88C31"/>
                </a:solidFill>
                <a:latin typeface="Times New Roman Bold"/>
              </a:rPr>
              <a:t>Assessment Parameter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04810"/>
            <a:ext cx="271780" cy="688340"/>
            <a:chOff x="0" y="0"/>
            <a:chExt cx="362373" cy="917787"/>
          </a:xfrm>
        </p:grpSpPr>
        <p:sp>
          <p:nvSpPr>
            <p:cNvPr name="Freeform 3" id="3"/>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4" id="4"/>
          <p:cNvSpPr/>
          <p:nvPr/>
        </p:nvSpPr>
        <p:spPr>
          <a:xfrm flipH="false" flipV="false" rot="0">
            <a:off x="6537794" y="1938832"/>
            <a:ext cx="5212411" cy="6409336"/>
          </a:xfrm>
          <a:custGeom>
            <a:avLst/>
            <a:gdLst/>
            <a:ahLst/>
            <a:cxnLst/>
            <a:rect r="r" b="b" t="t" l="l"/>
            <a:pathLst>
              <a:path h="6409336" w="5212411">
                <a:moveTo>
                  <a:pt x="0" y="0"/>
                </a:moveTo>
                <a:lnTo>
                  <a:pt x="5212412" y="0"/>
                </a:lnTo>
                <a:lnTo>
                  <a:pt x="5212412" y="6409336"/>
                </a:lnTo>
                <a:lnTo>
                  <a:pt x="0" y="6409336"/>
                </a:lnTo>
                <a:lnTo>
                  <a:pt x="0" y="0"/>
                </a:lnTo>
                <a:close/>
              </a:path>
            </a:pathLst>
          </a:custGeom>
          <a:blipFill>
            <a:blip r:embed="rId2"/>
            <a:stretch>
              <a:fillRect l="0" t="0" r="0" b="0"/>
            </a:stretch>
          </a:blipFill>
        </p:spPr>
      </p:sp>
      <p:sp>
        <p:nvSpPr>
          <p:cNvPr name="TextBox 5" id="5"/>
          <p:cNvSpPr txBox="true"/>
          <p:nvPr/>
        </p:nvSpPr>
        <p:spPr>
          <a:xfrm rot="0">
            <a:off x="532648" y="289466"/>
            <a:ext cx="5699760" cy="819150"/>
          </a:xfrm>
          <a:prstGeom prst="rect">
            <a:avLst/>
          </a:prstGeom>
        </p:spPr>
        <p:txBody>
          <a:bodyPr anchor="t" rtlCol="false" tIns="0" lIns="0" bIns="0" rIns="0">
            <a:spAutoFit/>
          </a:bodyPr>
          <a:lstStyle/>
          <a:p>
            <a:pPr algn="l">
              <a:lnSpc>
                <a:spcPts val="5759"/>
              </a:lnSpc>
            </a:pPr>
            <a:r>
              <a:rPr lang="en-US" sz="4800" spc="-80">
                <a:solidFill>
                  <a:srgbClr val="C88C31"/>
                </a:solidFill>
                <a:latin typeface="Times New Roman Bold"/>
              </a:rPr>
              <a:t>SIGN UP PAGE</a:t>
            </a:r>
          </a:p>
        </p:txBody>
      </p:sp>
      <p:sp>
        <p:nvSpPr>
          <p:cNvPr name="Freeform 6" id="6"/>
          <p:cNvSpPr/>
          <p:nvPr/>
        </p:nvSpPr>
        <p:spPr>
          <a:xfrm flipH="false" flipV="false" rot="0">
            <a:off x="0" y="0"/>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3"/>
            <a:stretch>
              <a:fillRect l="-8" t="0" r="-8"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04810"/>
            <a:ext cx="271780" cy="688340"/>
            <a:chOff x="0" y="0"/>
            <a:chExt cx="362373" cy="917787"/>
          </a:xfrm>
        </p:grpSpPr>
        <p:sp>
          <p:nvSpPr>
            <p:cNvPr name="Freeform 3" id="3"/>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4" id="4"/>
          <p:cNvSpPr/>
          <p:nvPr/>
        </p:nvSpPr>
        <p:spPr>
          <a:xfrm flipH="false" flipV="false" rot="0">
            <a:off x="0" y="12"/>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2"/>
            <a:stretch>
              <a:fillRect l="-8" t="0" r="-8" b="0"/>
            </a:stretch>
          </a:blipFill>
        </p:spPr>
      </p:sp>
      <p:sp>
        <p:nvSpPr>
          <p:cNvPr name="Freeform 5" id="5"/>
          <p:cNvSpPr/>
          <p:nvPr/>
        </p:nvSpPr>
        <p:spPr>
          <a:xfrm flipH="false" flipV="false" rot="0">
            <a:off x="5251112" y="2280910"/>
            <a:ext cx="7785776" cy="5725179"/>
          </a:xfrm>
          <a:custGeom>
            <a:avLst/>
            <a:gdLst/>
            <a:ahLst/>
            <a:cxnLst/>
            <a:rect r="r" b="b" t="t" l="l"/>
            <a:pathLst>
              <a:path h="5725179" w="7785776">
                <a:moveTo>
                  <a:pt x="0" y="0"/>
                </a:moveTo>
                <a:lnTo>
                  <a:pt x="7785776" y="0"/>
                </a:lnTo>
                <a:lnTo>
                  <a:pt x="7785776" y="5725180"/>
                </a:lnTo>
                <a:lnTo>
                  <a:pt x="0" y="5725180"/>
                </a:lnTo>
                <a:lnTo>
                  <a:pt x="0" y="0"/>
                </a:lnTo>
                <a:close/>
              </a:path>
            </a:pathLst>
          </a:custGeom>
          <a:blipFill>
            <a:blip r:embed="rId3"/>
            <a:stretch>
              <a:fillRect l="0" t="0" r="0" b="0"/>
            </a:stretch>
          </a:blipFill>
        </p:spPr>
      </p:sp>
      <p:sp>
        <p:nvSpPr>
          <p:cNvPr name="TextBox 6" id="6"/>
          <p:cNvSpPr txBox="true"/>
          <p:nvPr/>
        </p:nvSpPr>
        <p:spPr>
          <a:xfrm rot="0">
            <a:off x="532648" y="289466"/>
            <a:ext cx="5699760" cy="819150"/>
          </a:xfrm>
          <a:prstGeom prst="rect">
            <a:avLst/>
          </a:prstGeom>
        </p:spPr>
        <p:txBody>
          <a:bodyPr anchor="t" rtlCol="false" tIns="0" lIns="0" bIns="0" rIns="0">
            <a:spAutoFit/>
          </a:bodyPr>
          <a:lstStyle/>
          <a:p>
            <a:pPr algn="l">
              <a:lnSpc>
                <a:spcPts val="5759"/>
              </a:lnSpc>
            </a:pPr>
            <a:r>
              <a:rPr lang="en-US" sz="4800" spc="-80">
                <a:solidFill>
                  <a:srgbClr val="C88C31"/>
                </a:solidFill>
                <a:latin typeface="Times New Roman Bold"/>
              </a:rPr>
              <a:t>LOGIN PAGE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04810"/>
            <a:ext cx="271780" cy="688340"/>
            <a:chOff x="0" y="0"/>
            <a:chExt cx="362373" cy="917787"/>
          </a:xfrm>
        </p:grpSpPr>
        <p:sp>
          <p:nvSpPr>
            <p:cNvPr name="Freeform 3" id="3"/>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4" id="4"/>
          <p:cNvSpPr/>
          <p:nvPr/>
        </p:nvSpPr>
        <p:spPr>
          <a:xfrm flipH="false" flipV="false" rot="0">
            <a:off x="22" y="12"/>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2"/>
            <a:stretch>
              <a:fillRect l="-8" t="0" r="-8" b="0"/>
            </a:stretch>
          </a:blipFill>
        </p:spPr>
      </p:sp>
      <p:sp>
        <p:nvSpPr>
          <p:cNvPr name="Freeform 5" id="5"/>
          <p:cNvSpPr/>
          <p:nvPr/>
        </p:nvSpPr>
        <p:spPr>
          <a:xfrm flipH="false" flipV="false" rot="0">
            <a:off x="4519483" y="1907458"/>
            <a:ext cx="9249034" cy="6472084"/>
          </a:xfrm>
          <a:custGeom>
            <a:avLst/>
            <a:gdLst/>
            <a:ahLst/>
            <a:cxnLst/>
            <a:rect r="r" b="b" t="t" l="l"/>
            <a:pathLst>
              <a:path h="6472084" w="9249034">
                <a:moveTo>
                  <a:pt x="0" y="0"/>
                </a:moveTo>
                <a:lnTo>
                  <a:pt x="9249034" y="0"/>
                </a:lnTo>
                <a:lnTo>
                  <a:pt x="9249034" y="6472084"/>
                </a:lnTo>
                <a:lnTo>
                  <a:pt x="0" y="6472084"/>
                </a:lnTo>
                <a:lnTo>
                  <a:pt x="0" y="0"/>
                </a:lnTo>
                <a:close/>
              </a:path>
            </a:pathLst>
          </a:custGeom>
          <a:blipFill>
            <a:blip r:embed="rId3"/>
            <a:stretch>
              <a:fillRect l="0" t="0" r="0" b="0"/>
            </a:stretch>
          </a:blipFill>
        </p:spPr>
      </p:sp>
      <p:sp>
        <p:nvSpPr>
          <p:cNvPr name="TextBox 6" id="6"/>
          <p:cNvSpPr txBox="true"/>
          <p:nvPr/>
        </p:nvSpPr>
        <p:spPr>
          <a:xfrm rot="0">
            <a:off x="532648" y="289466"/>
            <a:ext cx="5699760" cy="819150"/>
          </a:xfrm>
          <a:prstGeom prst="rect">
            <a:avLst/>
          </a:prstGeom>
        </p:spPr>
        <p:txBody>
          <a:bodyPr anchor="t" rtlCol="false" tIns="0" lIns="0" bIns="0" rIns="0">
            <a:spAutoFit/>
          </a:bodyPr>
          <a:lstStyle/>
          <a:p>
            <a:pPr algn="l">
              <a:lnSpc>
                <a:spcPts val="5759"/>
              </a:lnSpc>
            </a:pPr>
            <a:r>
              <a:rPr lang="en-US" sz="4800" spc="-80">
                <a:solidFill>
                  <a:srgbClr val="C88C31"/>
                </a:solidFill>
                <a:latin typeface="Times New Roman Bold"/>
              </a:rPr>
              <a:t>CHATTING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8" t="0" r="-8" b="0"/>
            </a:stretch>
          </a:blipFill>
        </p:spPr>
      </p:sp>
      <p:grpSp>
        <p:nvGrpSpPr>
          <p:cNvPr name="Group 3" id="3"/>
          <p:cNvGrpSpPr/>
          <p:nvPr/>
        </p:nvGrpSpPr>
        <p:grpSpPr>
          <a:xfrm rot="0">
            <a:off x="4480990" y="2815768"/>
            <a:ext cx="9624060" cy="153670"/>
            <a:chOff x="0" y="0"/>
            <a:chExt cx="12832080" cy="204893"/>
          </a:xfrm>
        </p:grpSpPr>
        <p:sp>
          <p:nvSpPr>
            <p:cNvPr name="Freeform 4" id="4"/>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8CE"/>
            </a:solidFill>
          </p:spPr>
        </p:sp>
      </p:grpSp>
      <p:sp>
        <p:nvSpPr>
          <p:cNvPr name="Freeform 5" id="5"/>
          <p:cNvSpPr/>
          <p:nvPr/>
        </p:nvSpPr>
        <p:spPr>
          <a:xfrm flipH="false" flipV="false" rot="0">
            <a:off x="4679439" y="3570514"/>
            <a:ext cx="2362198" cy="2362198"/>
          </a:xfrm>
          <a:custGeom>
            <a:avLst/>
            <a:gdLst/>
            <a:ahLst/>
            <a:cxnLst/>
            <a:rect r="r" b="b" t="t" l="l"/>
            <a:pathLst>
              <a:path h="2362198" w="2362198">
                <a:moveTo>
                  <a:pt x="0" y="0"/>
                </a:moveTo>
                <a:lnTo>
                  <a:pt x="2362198" y="0"/>
                </a:lnTo>
                <a:lnTo>
                  <a:pt x="2362198" y="2362198"/>
                </a:lnTo>
                <a:lnTo>
                  <a:pt x="0" y="2362198"/>
                </a:lnTo>
                <a:lnTo>
                  <a:pt x="0" y="0"/>
                </a:lnTo>
                <a:close/>
              </a:path>
            </a:pathLst>
          </a:custGeom>
          <a:blipFill>
            <a:blip r:embed="rId3"/>
            <a:stretch>
              <a:fillRect l="0" t="0" r="0" b="0"/>
            </a:stretch>
          </a:blipFill>
        </p:spPr>
      </p:sp>
      <p:grpSp>
        <p:nvGrpSpPr>
          <p:cNvPr name="Group 6" id="6"/>
          <p:cNvGrpSpPr/>
          <p:nvPr/>
        </p:nvGrpSpPr>
        <p:grpSpPr>
          <a:xfrm rot="0">
            <a:off x="4466644" y="1226916"/>
            <a:ext cx="9638030" cy="1666238"/>
            <a:chOff x="0" y="0"/>
            <a:chExt cx="12850707" cy="2221651"/>
          </a:xfrm>
        </p:grpSpPr>
        <p:sp>
          <p:nvSpPr>
            <p:cNvPr name="Freeform 7" id="7"/>
            <p:cNvSpPr/>
            <p:nvPr/>
          </p:nvSpPr>
          <p:spPr>
            <a:xfrm flipH="false" flipV="false" rot="0">
              <a:off x="0" y="0"/>
              <a:ext cx="12850749" cy="2221611"/>
            </a:xfrm>
            <a:custGeom>
              <a:avLst/>
              <a:gdLst/>
              <a:ahLst/>
              <a:cxnLst/>
              <a:rect r="r" b="b" t="t" l="l"/>
              <a:pathLst>
                <a:path h="2221611" w="12850749">
                  <a:moveTo>
                    <a:pt x="0" y="0"/>
                  </a:moveTo>
                  <a:lnTo>
                    <a:pt x="12850749" y="0"/>
                  </a:lnTo>
                  <a:lnTo>
                    <a:pt x="12850749" y="2221611"/>
                  </a:lnTo>
                  <a:lnTo>
                    <a:pt x="0" y="2221611"/>
                  </a:lnTo>
                  <a:close/>
                </a:path>
              </a:pathLst>
            </a:custGeom>
            <a:solidFill>
              <a:srgbClr val="223668"/>
            </a:solidFill>
          </p:spPr>
        </p:sp>
        <p:sp>
          <p:nvSpPr>
            <p:cNvPr name="TextBox 8" id="8"/>
            <p:cNvSpPr txBox="true"/>
            <p:nvPr/>
          </p:nvSpPr>
          <p:spPr>
            <a:xfrm>
              <a:off x="0" y="-19050"/>
              <a:ext cx="12850707" cy="2240701"/>
            </a:xfrm>
            <a:prstGeom prst="rect">
              <a:avLst/>
            </a:prstGeom>
          </p:spPr>
          <p:txBody>
            <a:bodyPr anchor="t" rtlCol="false" tIns="50800" lIns="50800" bIns="50800" rIns="50800"/>
            <a:lstStyle/>
            <a:p>
              <a:pPr algn="l">
                <a:lnSpc>
                  <a:spcPts val="4320"/>
                </a:lnSpc>
              </a:pPr>
            </a:p>
            <a:p>
              <a:pPr algn="ctr">
                <a:lnSpc>
                  <a:spcPts val="4320"/>
                </a:lnSpc>
              </a:pPr>
              <a:r>
                <a:rPr lang="en-US" sz="3600" spc="10">
                  <a:solidFill>
                    <a:srgbClr val="FFFFFF"/>
                  </a:solidFill>
                  <a:latin typeface="Trebuchet MS Bold Italics"/>
                </a:rPr>
                <a:t>Submission Github</a:t>
              </a:r>
            </a:p>
          </p:txBody>
        </p:sp>
      </p:grpSp>
      <p:sp>
        <p:nvSpPr>
          <p:cNvPr name="TextBox 9" id="9"/>
          <p:cNvSpPr txBox="true"/>
          <p:nvPr/>
        </p:nvSpPr>
        <p:spPr>
          <a:xfrm rot="0">
            <a:off x="7041637" y="3532414"/>
            <a:ext cx="6852226" cy="2024963"/>
          </a:xfrm>
          <a:prstGeom prst="rect">
            <a:avLst/>
          </a:prstGeom>
        </p:spPr>
        <p:txBody>
          <a:bodyPr anchor="t" rtlCol="false" tIns="0" lIns="0" bIns="0" rIns="0">
            <a:spAutoFit/>
          </a:bodyPr>
          <a:lstStyle/>
          <a:p>
            <a:pPr algn="ctr">
              <a:lnSpc>
                <a:spcPts val="2300"/>
              </a:lnSpc>
            </a:pPr>
            <a:r>
              <a:rPr lang="en-US" sz="1643" u="sng">
                <a:solidFill>
                  <a:srgbClr val="000000"/>
                </a:solidFill>
                <a:latin typeface="Canva Sans"/>
                <a:hlinkClick r:id="rId4" tooltip="https://github.com/ananth-1206/CD_06_Task-2_FrontEndhttps:/github.com/KODESHWARAN2002/CD1_06-Task2_FrontEndhttps:/github.com/samjoel2002/CD1_06_Task2_FrontEnd.githttps:/github.com/Vijayasuriyan1003/CD1_06_Task2_FrontEnd.git"/>
              </a:rPr>
              <a:t>https://github.com/ananth-1206/CD_06_Task-2_FrontEND </a:t>
            </a:r>
          </a:p>
          <a:p>
            <a:pPr algn="ctr">
              <a:lnSpc>
                <a:spcPts val="2300"/>
              </a:lnSpc>
            </a:pPr>
          </a:p>
          <a:p>
            <a:pPr algn="ctr">
              <a:lnSpc>
                <a:spcPts val="2300"/>
              </a:lnSpc>
            </a:pPr>
            <a:r>
              <a:rPr lang="en-US" sz="1643" u="sng">
                <a:solidFill>
                  <a:srgbClr val="000000"/>
                </a:solidFill>
                <a:latin typeface="Canva Sans"/>
                <a:hlinkClick r:id="rId5" tooltip="https://github.com/ananth-1206/CD_06_Task-2_FrontEndhttps:/github.com/KODESHWARAN2002/CD1_06-Task2_FrontEndhttps:/github.com/samjoel2002/CD1_06_Task2_FrontEnd.githttps:/github.com/Vijayasuriyan1003/CD1_06_Task2_FrontEnd.git"/>
              </a:rPr>
              <a:t>https://github.com/KODESHWARAN2002/CD1_06-Task2_FrontEnd</a:t>
            </a:r>
          </a:p>
          <a:p>
            <a:pPr algn="ctr">
              <a:lnSpc>
                <a:spcPts val="2300"/>
              </a:lnSpc>
            </a:pPr>
          </a:p>
          <a:p>
            <a:pPr algn="ctr">
              <a:lnSpc>
                <a:spcPts val="2300"/>
              </a:lnSpc>
            </a:pPr>
            <a:r>
              <a:rPr lang="en-US" sz="1643" u="sng">
                <a:solidFill>
                  <a:srgbClr val="000000"/>
                </a:solidFill>
                <a:latin typeface="Canva Sans"/>
                <a:hlinkClick r:id="rId6" tooltip="https://github.com/ananth-1206/CD_06_Task-2_FrontEndhttps:/github.com/KODESHWARAN2002/CD1_06-Task2_FrontEndhttps:/github.com/samjoel2002/CD1_06_Task2_FrontEnd.githttps:/github.com/Vijayasuriyan1003/CD1_06_Task2_FrontEnd.git"/>
              </a:rPr>
              <a:t> https://github.com/samjoel2002/CD1_06_Task2_FrontEnd.git</a:t>
            </a:r>
          </a:p>
          <a:p>
            <a:pPr algn="ctr">
              <a:lnSpc>
                <a:spcPts val="2300"/>
              </a:lnSpc>
            </a:pPr>
          </a:p>
          <a:p>
            <a:pPr algn="ctr">
              <a:lnSpc>
                <a:spcPts val="2300"/>
              </a:lnSpc>
            </a:pPr>
            <a:r>
              <a:rPr lang="en-US" sz="1643" u="sng">
                <a:solidFill>
                  <a:srgbClr val="000000"/>
                </a:solidFill>
                <a:latin typeface="Canva Sans"/>
                <a:hlinkClick r:id="rId7" tooltip="https://github.com/ananth-1206/CD_06_Task-2_FrontEndhttps:/github.com/KODESHWARAN2002/CD1_06-Task2_FrontEndhttps:/github.com/samjoel2002/CD1_06_Task2_FrontEnd.githttps:/github.com/Vijayasuriyan1003/CD1_06_Task2_FrontEnd.git"/>
              </a:rPr>
              <a:t> https://github.com/Vijayasuriyan1003/CD1_06_Task2_FrontEnd.git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DAFy7iTZ9EY</dc:identifier>
  <dcterms:modified xsi:type="dcterms:W3CDTF">2011-08-01T06:04:30Z</dcterms:modified>
  <cp:revision>1</cp:revision>
  <dc:title>NM_CD1_06.pptx</dc:title>
</cp:coreProperties>
</file>